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64" r:id="rId4"/>
    <p:sldId id="257" r:id="rId5"/>
    <p:sldId id="258"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A48F3A-7833-4ADC-BC8B-0A72D9BD2B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4224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48F3A-7833-4ADC-BC8B-0A72D9BD2B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403576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48F3A-7833-4ADC-BC8B-0A72D9BD2B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235526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A48F3A-7833-4ADC-BC8B-0A72D9BD2B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71910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48F3A-7833-4ADC-BC8B-0A72D9BD2B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157677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A48F3A-7833-4ADC-BC8B-0A72D9BD2B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129748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A48F3A-7833-4ADC-BC8B-0A72D9BD2B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30479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A48F3A-7833-4ADC-BC8B-0A72D9BD2B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230676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48F3A-7833-4ADC-BC8B-0A72D9BD2B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427196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48F3A-7833-4ADC-BC8B-0A72D9BD2B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174241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48F3A-7833-4ADC-BC8B-0A72D9BD2B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E4A9A-4F2B-4AB5-AE7E-9D8644E931AB}" type="slidenum">
              <a:rPr lang="en-US" smtClean="0"/>
              <a:t>‹#›</a:t>
            </a:fld>
            <a:endParaRPr lang="en-US"/>
          </a:p>
        </p:txBody>
      </p:sp>
    </p:spTree>
    <p:extLst>
      <p:ext uri="{BB962C8B-B14F-4D97-AF65-F5344CB8AC3E}">
        <p14:creationId xmlns:p14="http://schemas.microsoft.com/office/powerpoint/2010/main" val="68541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48F3A-7833-4ADC-BC8B-0A72D9BD2B84}" type="datetimeFigureOut">
              <a:rPr lang="en-US" smtClean="0"/>
              <a:t>8/23/2016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E4A9A-4F2B-4AB5-AE7E-9D8644E931AB}" type="slidenum">
              <a:rPr lang="en-US" smtClean="0"/>
              <a:t>‹#›</a:t>
            </a:fld>
            <a:endParaRPr lang="en-US"/>
          </a:p>
        </p:txBody>
      </p:sp>
    </p:spTree>
    <p:extLst>
      <p:ext uri="{BB962C8B-B14F-4D97-AF65-F5344CB8AC3E}">
        <p14:creationId xmlns:p14="http://schemas.microsoft.com/office/powerpoint/2010/main" val="214533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tacy_schertz@allenis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How To Raise Market Broilers in your Garage</a:t>
            </a:r>
            <a:endParaRPr lang="en-US" dirty="0"/>
          </a:p>
        </p:txBody>
      </p:sp>
      <p:sp>
        <p:nvSpPr>
          <p:cNvPr id="6" name="Subtitle 5"/>
          <p:cNvSpPr>
            <a:spLocks noGrp="1"/>
          </p:cNvSpPr>
          <p:nvPr>
            <p:ph type="subTitle" idx="1"/>
          </p:nvPr>
        </p:nvSpPr>
        <p:spPr/>
        <p:txBody>
          <a:bodyPr/>
          <a:lstStyle/>
          <a:p>
            <a:r>
              <a:rPr lang="en-US" dirty="0" smtClean="0"/>
              <a:t>Allen FFA </a:t>
            </a:r>
            <a:endParaRPr lang="en-US" dirty="0"/>
          </a:p>
        </p:txBody>
      </p:sp>
    </p:spTree>
    <p:extLst>
      <p:ext uri="{BB962C8B-B14F-4D97-AF65-F5344CB8AC3E}">
        <p14:creationId xmlns:p14="http://schemas.microsoft.com/office/powerpoint/2010/main" val="134476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6-7</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029200" y="1828800"/>
            <a:ext cx="3394472"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 y="1600200"/>
            <a:ext cx="3394472" cy="4525963"/>
          </a:xfrm>
        </p:spPr>
      </p:pic>
    </p:spTree>
    <p:extLst>
      <p:ext uri="{BB962C8B-B14F-4D97-AF65-F5344CB8AC3E}">
        <p14:creationId xmlns:p14="http://schemas.microsoft.com/office/powerpoint/2010/main" val="427510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u="sng" dirty="0"/>
              <a:t>Show Broiler Project Information</a:t>
            </a:r>
            <a:r>
              <a:rPr lang="en-US" dirty="0"/>
              <a:t/>
            </a:r>
            <a:br>
              <a:rPr lang="en-US" dirty="0"/>
            </a:br>
            <a:endParaRPr lang="en-US" dirty="0"/>
          </a:p>
        </p:txBody>
      </p:sp>
      <p:sp>
        <p:nvSpPr>
          <p:cNvPr id="9" name="Content Placeholder 8"/>
          <p:cNvSpPr>
            <a:spLocks noGrp="1"/>
          </p:cNvSpPr>
          <p:nvPr>
            <p:ph idx="1"/>
          </p:nvPr>
        </p:nvSpPr>
        <p:spPr/>
        <p:txBody>
          <a:bodyPr>
            <a:normAutofit fontScale="85000" lnSpcReduction="20000"/>
          </a:bodyPr>
          <a:lstStyle/>
          <a:p>
            <a:r>
              <a:rPr lang="en-US" b="1" u="sng" dirty="0"/>
              <a:t>Equipment Needed</a:t>
            </a:r>
            <a:endParaRPr lang="en-US" dirty="0"/>
          </a:p>
          <a:p>
            <a:r>
              <a:rPr lang="en-US" b="1" dirty="0"/>
              <a:t>Growing Space (garage, barn, Storage shed)</a:t>
            </a:r>
            <a:endParaRPr lang="en-US" dirty="0"/>
          </a:p>
          <a:p>
            <a:r>
              <a:rPr lang="en-US" b="1" dirty="0"/>
              <a:t>Feeders (Potted plant bottom, open pan feeders, PVC)</a:t>
            </a:r>
            <a:endParaRPr lang="en-US" dirty="0"/>
          </a:p>
          <a:p>
            <a:r>
              <a:rPr lang="en-US" b="1" dirty="0"/>
              <a:t>Waters (</a:t>
            </a:r>
            <a:r>
              <a:rPr lang="en-US" b="1" dirty="0" err="1"/>
              <a:t>plasson</a:t>
            </a:r>
            <a:r>
              <a:rPr lang="en-US" b="1" dirty="0"/>
              <a:t> plastic or galvanized 5-10 gallon water)</a:t>
            </a:r>
            <a:endParaRPr lang="en-US" dirty="0"/>
          </a:p>
          <a:p>
            <a:r>
              <a:rPr lang="en-US" b="1" dirty="0"/>
              <a:t>Elevators- Bricks or Chain to hang</a:t>
            </a:r>
            <a:endParaRPr lang="en-US" dirty="0"/>
          </a:p>
          <a:p>
            <a:r>
              <a:rPr lang="en-US" b="1" dirty="0"/>
              <a:t>Heating lamps</a:t>
            </a:r>
            <a:endParaRPr lang="en-US" dirty="0"/>
          </a:p>
          <a:p>
            <a:r>
              <a:rPr lang="en-US" b="1" dirty="0"/>
              <a:t>Fans and/ Window Units A/C</a:t>
            </a:r>
            <a:endParaRPr lang="en-US" dirty="0"/>
          </a:p>
          <a:p>
            <a:r>
              <a:rPr lang="en-US" b="1" dirty="0"/>
              <a:t>Wood Shavings (Not cedar) / Shavings Stir</a:t>
            </a:r>
            <a:endParaRPr lang="en-US" dirty="0"/>
          </a:p>
          <a:p>
            <a:r>
              <a:rPr lang="en-US" b="1" dirty="0"/>
              <a:t>Lights in Broiler pen</a:t>
            </a:r>
            <a:endParaRPr lang="en-US" dirty="0"/>
          </a:p>
          <a:p>
            <a:r>
              <a:rPr lang="en-US" b="1" dirty="0"/>
              <a:t>Food Scale (Bed &amp; Bath)</a:t>
            </a:r>
            <a:endParaRPr lang="en-US" dirty="0"/>
          </a:p>
          <a:p>
            <a:endParaRPr lang="en-US" dirty="0"/>
          </a:p>
        </p:txBody>
      </p:sp>
    </p:spTree>
    <p:extLst>
      <p:ext uri="{BB962C8B-B14F-4D97-AF65-F5344CB8AC3E}">
        <p14:creationId xmlns:p14="http://schemas.microsoft.com/office/powerpoint/2010/main" val="50076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Show Broiler Project Information</a:t>
            </a:r>
            <a:r>
              <a:rPr lang="en-US" dirty="0"/>
              <a:t/>
            </a:r>
            <a:br>
              <a:rPr lang="en-US" dirty="0"/>
            </a:br>
            <a:endParaRPr lang="en-US" dirty="0"/>
          </a:p>
        </p:txBody>
      </p:sp>
      <p:sp>
        <p:nvSpPr>
          <p:cNvPr id="3" name="Content Placeholder 2"/>
          <p:cNvSpPr>
            <a:spLocks noGrp="1"/>
          </p:cNvSpPr>
          <p:nvPr>
            <p:ph idx="1"/>
          </p:nvPr>
        </p:nvSpPr>
        <p:spPr/>
        <p:txBody>
          <a:bodyPr/>
          <a:lstStyle/>
          <a:p>
            <a:r>
              <a:rPr lang="en-US" b="1" u="sng" dirty="0"/>
              <a:t>Length of Project</a:t>
            </a:r>
            <a:endParaRPr lang="en-US" dirty="0"/>
          </a:p>
          <a:p>
            <a:r>
              <a:rPr lang="en-US" b="1" dirty="0"/>
              <a:t>6-7 weeks</a:t>
            </a:r>
            <a:endParaRPr lang="en-US" dirty="0"/>
          </a:p>
          <a:p>
            <a:r>
              <a:rPr lang="en-US" b="1" dirty="0"/>
              <a:t> </a:t>
            </a:r>
            <a:endParaRPr lang="en-US" dirty="0"/>
          </a:p>
          <a:p>
            <a:r>
              <a:rPr lang="en-US" b="1" u="sng" dirty="0"/>
              <a:t>Cost</a:t>
            </a:r>
            <a:endParaRPr lang="en-US" dirty="0"/>
          </a:p>
          <a:p>
            <a:r>
              <a:rPr lang="en-US" b="1" dirty="0"/>
              <a:t>Chicks- $1.54 each ($101.54)</a:t>
            </a:r>
            <a:endParaRPr lang="en-US" dirty="0"/>
          </a:p>
          <a:p>
            <a:r>
              <a:rPr lang="en-US" b="1" dirty="0"/>
              <a:t>Feed – 12 </a:t>
            </a:r>
            <a:r>
              <a:rPr lang="en-US" b="1" dirty="0" err="1"/>
              <a:t>lbs</a:t>
            </a:r>
            <a:r>
              <a:rPr lang="en-US" b="1" dirty="0"/>
              <a:t> 42 days / feed/ bird @30 cents / </a:t>
            </a:r>
            <a:r>
              <a:rPr lang="en-US" b="1" dirty="0" err="1"/>
              <a:t>lb</a:t>
            </a:r>
            <a:r>
              <a:rPr lang="en-US" b="1" dirty="0"/>
              <a:t>- $3.60 a bird</a:t>
            </a:r>
            <a:endParaRPr lang="en-US" dirty="0"/>
          </a:p>
          <a:p>
            <a:endParaRPr lang="en-US" dirty="0"/>
          </a:p>
        </p:txBody>
      </p:sp>
    </p:spTree>
    <p:extLst>
      <p:ext uri="{BB962C8B-B14F-4D97-AF65-F5344CB8AC3E}">
        <p14:creationId xmlns:p14="http://schemas.microsoft.com/office/powerpoint/2010/main" val="379826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Show Broiler Project Information</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b="1" dirty="0"/>
              <a:t>100 bird Example:</a:t>
            </a:r>
            <a:endParaRPr lang="en-US" dirty="0"/>
          </a:p>
          <a:p>
            <a:r>
              <a:rPr lang="en-US" b="1" dirty="0"/>
              <a:t> 100 birds: 0-14 days – 1.5 </a:t>
            </a:r>
            <a:r>
              <a:rPr lang="en-US" b="1" dirty="0" err="1"/>
              <a:t>lb</a:t>
            </a:r>
            <a:r>
              <a:rPr lang="en-US" b="1" dirty="0"/>
              <a:t> feed/bird = $45 total feed</a:t>
            </a:r>
            <a:endParaRPr lang="en-US" dirty="0"/>
          </a:p>
          <a:p>
            <a:r>
              <a:rPr lang="en-US" b="1" dirty="0"/>
              <a:t>(1.5 LB X100birds X $0.30 LB )</a:t>
            </a:r>
            <a:endParaRPr lang="en-US" dirty="0"/>
          </a:p>
          <a:p>
            <a:r>
              <a:rPr lang="en-US" b="1" dirty="0"/>
              <a:t>50 birds: 15-28 days – 4 </a:t>
            </a:r>
            <a:r>
              <a:rPr lang="en-US" b="1" dirty="0" err="1"/>
              <a:t>lbs</a:t>
            </a:r>
            <a:r>
              <a:rPr lang="en-US" b="1" dirty="0"/>
              <a:t> feed / bird = $60 total feed</a:t>
            </a:r>
            <a:endParaRPr lang="en-US" dirty="0"/>
          </a:p>
          <a:p>
            <a:r>
              <a:rPr lang="en-US" b="1" dirty="0"/>
              <a:t>35 birds: 29-42 days – 6.5 </a:t>
            </a:r>
            <a:r>
              <a:rPr lang="en-US" b="1" dirty="0" err="1"/>
              <a:t>lbs</a:t>
            </a:r>
            <a:r>
              <a:rPr lang="en-US" b="1" dirty="0"/>
              <a:t> feed/bird=$68.25total feed</a:t>
            </a:r>
            <a:endParaRPr lang="en-US" dirty="0"/>
          </a:p>
          <a:p>
            <a:r>
              <a:rPr lang="en-US" b="1" dirty="0"/>
              <a:t>Total Cost </a:t>
            </a:r>
            <a:r>
              <a:rPr lang="en-US" b="1" dirty="0" err="1"/>
              <a:t>Est</a:t>
            </a:r>
            <a:r>
              <a:rPr lang="en-US" b="1" dirty="0"/>
              <a:t>- </a:t>
            </a:r>
            <a:r>
              <a:rPr lang="en-US" b="1" u="sng" dirty="0"/>
              <a:t>$173.25</a:t>
            </a:r>
            <a:endParaRPr lang="en-US" dirty="0"/>
          </a:p>
          <a:p>
            <a:r>
              <a:rPr lang="en-US" b="1" dirty="0"/>
              <a:t> </a:t>
            </a:r>
            <a:endParaRPr lang="en-US" dirty="0"/>
          </a:p>
          <a:p>
            <a:r>
              <a:rPr lang="en-US" b="1" dirty="0"/>
              <a:t>Shavings- $80</a:t>
            </a:r>
            <a:endParaRPr lang="en-US" dirty="0"/>
          </a:p>
          <a:p>
            <a:r>
              <a:rPr lang="en-US" b="1" dirty="0"/>
              <a:t>Electricity- ?</a:t>
            </a:r>
            <a:endParaRPr lang="en-US" dirty="0"/>
          </a:p>
          <a:p>
            <a:r>
              <a:rPr lang="en-US" b="1" dirty="0"/>
              <a:t>Entry Fee- $10 a pen X 2 Pens = $20</a:t>
            </a:r>
            <a:endParaRPr lang="en-US" dirty="0"/>
          </a:p>
          <a:p>
            <a:r>
              <a:rPr lang="en-US" b="1" dirty="0"/>
              <a:t>TOTAL COST ESTIMATE- $375.00</a:t>
            </a:r>
            <a:endParaRPr lang="en-US" dirty="0"/>
          </a:p>
        </p:txBody>
      </p:sp>
    </p:spTree>
    <p:extLst>
      <p:ext uri="{BB962C8B-B14F-4D97-AF65-F5344CB8AC3E}">
        <p14:creationId xmlns:p14="http://schemas.microsoft.com/office/powerpoint/2010/main" val="124323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Show Broiler Project Information</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a:t>Feed</a:t>
            </a:r>
            <a:endParaRPr lang="en-US" dirty="0"/>
          </a:p>
          <a:p>
            <a:r>
              <a:rPr lang="en-US" b="1" dirty="0"/>
              <a:t>Purina Turkey Starter                               Purina Show Broiler</a:t>
            </a:r>
            <a:endParaRPr lang="en-US" dirty="0"/>
          </a:p>
          <a:p>
            <a:r>
              <a:rPr lang="en-US" b="1" dirty="0"/>
              <a:t>0-14 days – 100% Turkey Starter</a:t>
            </a:r>
            <a:endParaRPr lang="en-US" dirty="0"/>
          </a:p>
          <a:p>
            <a:r>
              <a:rPr lang="en-US" b="1" dirty="0"/>
              <a:t>15-21 days- 50/50</a:t>
            </a:r>
            <a:endParaRPr lang="en-US" dirty="0"/>
          </a:p>
          <a:p>
            <a:r>
              <a:rPr lang="en-US" b="1" dirty="0"/>
              <a:t>22-28 days- 25/75</a:t>
            </a:r>
            <a:endParaRPr lang="en-US" dirty="0"/>
          </a:p>
          <a:p>
            <a:r>
              <a:rPr lang="en-US" b="1" dirty="0"/>
              <a:t>29-42 days- 100% Show Broiler</a:t>
            </a:r>
            <a:endParaRPr lang="en-US" dirty="0"/>
          </a:p>
          <a:p>
            <a:r>
              <a:rPr lang="en-US" b="1" dirty="0" err="1"/>
              <a:t>Avg</a:t>
            </a:r>
            <a:r>
              <a:rPr lang="en-US" b="1" dirty="0"/>
              <a:t> 12 </a:t>
            </a:r>
            <a:r>
              <a:rPr lang="en-US" b="1" dirty="0" err="1"/>
              <a:t>lbs</a:t>
            </a:r>
            <a:r>
              <a:rPr lang="en-US" b="1" dirty="0"/>
              <a:t> feed per bird within 42 day period</a:t>
            </a:r>
            <a:endParaRPr lang="en-US" dirty="0"/>
          </a:p>
          <a:p>
            <a:r>
              <a:rPr lang="en-US" b="1" dirty="0"/>
              <a:t> </a:t>
            </a:r>
            <a:endParaRPr lang="en-US" dirty="0"/>
          </a:p>
          <a:p>
            <a:r>
              <a:rPr lang="en-US" b="1" u="sng" dirty="0"/>
              <a:t>Water</a:t>
            </a:r>
            <a:endParaRPr lang="en-US" dirty="0"/>
          </a:p>
          <a:p>
            <a:r>
              <a:rPr lang="en-US" b="1" dirty="0"/>
              <a:t>Clean Water at ALL times*******</a:t>
            </a:r>
            <a:endParaRPr lang="en-US" dirty="0"/>
          </a:p>
        </p:txBody>
      </p:sp>
    </p:spTree>
    <p:extLst>
      <p:ext uri="{BB962C8B-B14F-4D97-AF65-F5344CB8AC3E}">
        <p14:creationId xmlns:p14="http://schemas.microsoft.com/office/powerpoint/2010/main" val="1690941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Show Broiler Project Information</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a:t>Space</a:t>
            </a:r>
            <a:endParaRPr lang="en-US" dirty="0"/>
          </a:p>
          <a:p>
            <a:r>
              <a:rPr lang="en-US" b="1" dirty="0"/>
              <a:t>Starting out aim for 2 </a:t>
            </a:r>
            <a:r>
              <a:rPr lang="en-US" b="1" dirty="0" err="1"/>
              <a:t>sq</a:t>
            </a:r>
            <a:r>
              <a:rPr lang="en-US" b="1" dirty="0"/>
              <a:t> feet per bird</a:t>
            </a:r>
            <a:endParaRPr lang="en-US" dirty="0"/>
          </a:p>
          <a:p>
            <a:r>
              <a:rPr lang="en-US" b="1" dirty="0"/>
              <a:t>As you cull down to your 2 weeks, aim for 5 </a:t>
            </a:r>
            <a:r>
              <a:rPr lang="en-US" b="1" dirty="0" err="1"/>
              <a:t>sq</a:t>
            </a:r>
            <a:r>
              <a:rPr lang="en-US" b="1" dirty="0"/>
              <a:t> feet per bird</a:t>
            </a:r>
            <a:endParaRPr lang="en-US" dirty="0"/>
          </a:p>
          <a:p>
            <a:r>
              <a:rPr lang="en-US" b="1" dirty="0"/>
              <a:t> </a:t>
            </a:r>
            <a:endParaRPr lang="en-US" dirty="0"/>
          </a:p>
          <a:p>
            <a:r>
              <a:rPr lang="en-US" b="1" u="sng" dirty="0"/>
              <a:t>Culling</a:t>
            </a:r>
            <a:endParaRPr lang="en-US" dirty="0"/>
          </a:p>
          <a:p>
            <a:r>
              <a:rPr lang="en-US" b="1" dirty="0"/>
              <a:t>Cull by weight at 2.5 weeks. Cut birds in half. (100 down to 50)</a:t>
            </a:r>
            <a:endParaRPr lang="en-US" dirty="0"/>
          </a:p>
          <a:p>
            <a:r>
              <a:rPr lang="en-US" b="1" dirty="0"/>
              <a:t>Cull by keel length and breast width at 4 </a:t>
            </a:r>
            <a:r>
              <a:rPr lang="en-US" b="1" dirty="0" err="1"/>
              <a:t>wks</a:t>
            </a:r>
            <a:r>
              <a:rPr lang="en-US" b="1" dirty="0"/>
              <a:t> (50 down to 35)</a:t>
            </a:r>
            <a:endParaRPr lang="en-US" dirty="0"/>
          </a:p>
          <a:p>
            <a:endParaRPr lang="en-US" dirty="0"/>
          </a:p>
        </p:txBody>
      </p:sp>
    </p:spTree>
    <p:extLst>
      <p:ext uri="{BB962C8B-B14F-4D97-AF65-F5344CB8AC3E}">
        <p14:creationId xmlns:p14="http://schemas.microsoft.com/office/powerpoint/2010/main" val="364294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smtClean="0"/>
              <a:t>Show </a:t>
            </a:r>
            <a:r>
              <a:rPr lang="en-US" b="1" u="sng" dirty="0"/>
              <a:t>Broiler Project </a:t>
            </a:r>
            <a:r>
              <a:rPr lang="en-US" b="1" u="sng" dirty="0" smtClean="0"/>
              <a:t>Information</a:t>
            </a:r>
            <a:br>
              <a:rPr lang="en-US" b="1" u="sng" dirty="0" smtClean="0"/>
            </a:b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a:t>Final Selection</a:t>
            </a:r>
            <a:endParaRPr lang="en-US" dirty="0"/>
          </a:p>
          <a:p>
            <a:r>
              <a:rPr lang="en-US" b="1" dirty="0"/>
              <a:t>1 pen = 3 birds</a:t>
            </a:r>
            <a:endParaRPr lang="en-US" dirty="0"/>
          </a:p>
          <a:p>
            <a:r>
              <a:rPr lang="en-US" b="1" dirty="0"/>
              <a:t>You can show 2 pens of chickens at the county show</a:t>
            </a:r>
            <a:endParaRPr lang="en-US" dirty="0"/>
          </a:p>
          <a:p>
            <a:r>
              <a:rPr lang="en-US" b="1" dirty="0"/>
              <a:t>Day or Night before the show, select your pens of chickens. A pen is made up of 3 birds that are uniform in Breast meat Yield. The Bigger the better, BUT they all 3 must be uniform and match.</a:t>
            </a:r>
            <a:endParaRPr lang="en-US" dirty="0"/>
          </a:p>
          <a:p>
            <a:r>
              <a:rPr lang="en-US" b="1" dirty="0"/>
              <a:t>Pick a 4</a:t>
            </a:r>
            <a:r>
              <a:rPr lang="en-US" b="1" baseline="30000" dirty="0"/>
              <a:t>th</a:t>
            </a:r>
            <a:r>
              <a:rPr lang="en-US" b="1" dirty="0"/>
              <a:t> bird for each pen as your alternate.</a:t>
            </a:r>
            <a:endParaRPr lang="en-US" dirty="0"/>
          </a:p>
          <a:p>
            <a:endParaRPr lang="en-US" dirty="0"/>
          </a:p>
        </p:txBody>
      </p:sp>
    </p:spTree>
    <p:extLst>
      <p:ext uri="{BB962C8B-B14F-4D97-AF65-F5344CB8AC3E}">
        <p14:creationId xmlns:p14="http://schemas.microsoft.com/office/powerpoint/2010/main" val="262946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Show Broiler Project Information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b="1" u="sng" dirty="0"/>
              <a:t>Ventilation / Temp</a:t>
            </a:r>
            <a:endParaRPr lang="en-US" dirty="0"/>
          </a:p>
          <a:p>
            <a:r>
              <a:rPr lang="en-US" b="1" dirty="0"/>
              <a:t>90 degrees on floor 1</a:t>
            </a:r>
            <a:r>
              <a:rPr lang="en-US" b="1" baseline="30000" dirty="0"/>
              <a:t>st</a:t>
            </a:r>
            <a:r>
              <a:rPr lang="en-US" b="1" dirty="0"/>
              <a:t> 5 days, reduce by 5 degrees each week until you hit 70 degrees at 4 weeks. Goal for temperature going forward is 58-70 degrees</a:t>
            </a:r>
            <a:endParaRPr lang="en-US" dirty="0"/>
          </a:p>
          <a:p>
            <a:r>
              <a:rPr lang="en-US" b="1" dirty="0"/>
              <a:t>Need air flow in broiler pen using fans and/or A/C.</a:t>
            </a:r>
            <a:endParaRPr lang="en-US" dirty="0"/>
          </a:p>
          <a:p>
            <a:r>
              <a:rPr lang="en-US" b="1" dirty="0"/>
              <a:t> </a:t>
            </a:r>
            <a:endParaRPr lang="en-US" dirty="0"/>
          </a:p>
          <a:p>
            <a:r>
              <a:rPr lang="en-US" b="1" u="sng" dirty="0"/>
              <a:t>Time</a:t>
            </a:r>
            <a:endParaRPr lang="en-US" dirty="0"/>
          </a:p>
          <a:p>
            <a:r>
              <a:rPr lang="en-US" b="1" dirty="0"/>
              <a:t>The more time you spend in the broiler pen the better. Movement will stimulate birds to move and eat and drink. The more times you walk in the pen and get birds up, the more they will eat and drink.</a:t>
            </a:r>
            <a:endParaRPr lang="en-US" dirty="0"/>
          </a:p>
          <a:p>
            <a:r>
              <a:rPr lang="en-US" b="1" dirty="0"/>
              <a:t>Stir, Stir, Stir, SHAVINGS…….This will keep your shavings clean and get birds up and moving around, eating, drinking.</a:t>
            </a:r>
            <a:endParaRPr lang="en-US" dirty="0"/>
          </a:p>
          <a:p>
            <a:endParaRPr lang="en-US" dirty="0"/>
          </a:p>
        </p:txBody>
      </p:sp>
    </p:spTree>
    <p:extLst>
      <p:ext uri="{BB962C8B-B14F-4D97-AF65-F5344CB8AC3E}">
        <p14:creationId xmlns:p14="http://schemas.microsoft.com/office/powerpoint/2010/main" val="192439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Show Broiler Project Information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a:t>Capturing $ Back</a:t>
            </a:r>
            <a:endParaRPr lang="en-US" dirty="0"/>
          </a:p>
          <a:p>
            <a:r>
              <a:rPr lang="en-US" b="1" dirty="0"/>
              <a:t>100 birds (95% livability) = 95</a:t>
            </a:r>
            <a:endParaRPr lang="en-US" dirty="0"/>
          </a:p>
          <a:p>
            <a:r>
              <a:rPr lang="en-US" b="1" dirty="0"/>
              <a:t>14 days or 2 weeks- sell culls @ $2.00 each - $90 (45 birds)</a:t>
            </a:r>
            <a:endParaRPr lang="en-US" dirty="0"/>
          </a:p>
          <a:p>
            <a:r>
              <a:rPr lang="en-US" b="1" dirty="0"/>
              <a:t>4 weeks- sell culls @ $4.00 each- $60.00 (15 birds)</a:t>
            </a:r>
            <a:endParaRPr lang="en-US" dirty="0"/>
          </a:p>
          <a:p>
            <a:r>
              <a:rPr lang="en-US" b="1" dirty="0"/>
              <a:t>End of project- sell remaining 35 birds at $5.00 each- $175</a:t>
            </a:r>
            <a:endParaRPr lang="en-US" dirty="0"/>
          </a:p>
          <a:p>
            <a:r>
              <a:rPr lang="en-US" b="1" dirty="0"/>
              <a:t>$90 + $60+ $175 = </a:t>
            </a:r>
            <a:r>
              <a:rPr lang="en-US" b="1" u="sng" dirty="0"/>
              <a:t>$325</a:t>
            </a:r>
            <a:endParaRPr lang="en-US" dirty="0"/>
          </a:p>
          <a:p>
            <a:r>
              <a:rPr lang="en-US" b="1" dirty="0"/>
              <a:t>MAKE SALE- </a:t>
            </a:r>
            <a:r>
              <a:rPr lang="en-US" b="1" dirty="0" smtClean="0"/>
              <a:t> (not Guaranteed, suggested) (You will need to Pre Arranged buyers)</a:t>
            </a:r>
            <a:endParaRPr lang="en-US" dirty="0"/>
          </a:p>
          <a:p>
            <a:r>
              <a:rPr lang="en-US" b="1" dirty="0"/>
              <a:t>Grand- $3,500</a:t>
            </a:r>
            <a:endParaRPr lang="en-US" dirty="0"/>
          </a:p>
          <a:p>
            <a:r>
              <a:rPr lang="en-US" b="1" dirty="0"/>
              <a:t>Reserve- $2,000</a:t>
            </a:r>
            <a:endParaRPr lang="en-US" dirty="0"/>
          </a:p>
          <a:p>
            <a:r>
              <a:rPr lang="en-US" b="1" dirty="0"/>
              <a:t>Other- $400-$900</a:t>
            </a:r>
            <a:endParaRPr lang="en-US" dirty="0"/>
          </a:p>
          <a:p>
            <a:endParaRPr lang="en-US" dirty="0"/>
          </a:p>
        </p:txBody>
      </p:sp>
    </p:spTree>
    <p:extLst>
      <p:ext uri="{BB962C8B-B14F-4D97-AF65-F5344CB8AC3E}">
        <p14:creationId xmlns:p14="http://schemas.microsoft.com/office/powerpoint/2010/main" val="342773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Show Broiler Project Information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Placing your order:</a:t>
            </a:r>
          </a:p>
          <a:p>
            <a:pPr lvl="1"/>
            <a:r>
              <a:rPr lang="en-US" dirty="0" smtClean="0"/>
              <a:t>Contact Mrs. Schertz :  </a:t>
            </a:r>
            <a:r>
              <a:rPr lang="en-US" dirty="0" smtClean="0">
                <a:hlinkClick r:id="rId2"/>
              </a:rPr>
              <a:t>stacy_schertz@allenisd.org</a:t>
            </a:r>
            <a:r>
              <a:rPr lang="en-US" dirty="0" smtClean="0"/>
              <a:t> by the end of the school day </a:t>
            </a:r>
            <a:r>
              <a:rPr lang="en-US" smtClean="0"/>
              <a:t>on </a:t>
            </a:r>
            <a:r>
              <a:rPr lang="en-US" smtClean="0"/>
              <a:t>September 27</a:t>
            </a:r>
            <a:r>
              <a:rPr lang="en-US" baseline="30000" smtClean="0"/>
              <a:t>th</a:t>
            </a:r>
            <a:r>
              <a:rPr lang="en-US" smtClean="0"/>
              <a:t> and </a:t>
            </a:r>
            <a:r>
              <a:rPr lang="en-US" dirty="0" smtClean="0"/>
              <a:t>she will place the order for the birds at 3:30pm</a:t>
            </a:r>
          </a:p>
          <a:p>
            <a:pPr lvl="1"/>
            <a:r>
              <a:rPr lang="en-US" dirty="0" smtClean="0"/>
              <a:t>Payment is required at time of order. (Please send the money to school with your student so I can place the orders)</a:t>
            </a:r>
          </a:p>
          <a:p>
            <a:pPr lvl="1"/>
            <a:r>
              <a:rPr lang="en-US" dirty="0" smtClean="0"/>
              <a:t>Make Checks to: Ideal Poultry</a:t>
            </a:r>
          </a:p>
          <a:p>
            <a:pPr lvl="1"/>
            <a:r>
              <a:rPr lang="en-US" dirty="0" smtClean="0"/>
              <a:t>$41.75 </a:t>
            </a:r>
            <a:r>
              <a:rPr lang="en-US" dirty="0" smtClean="0"/>
              <a:t>Per 25 Birds</a:t>
            </a:r>
            <a:endParaRPr lang="en-US" dirty="0"/>
          </a:p>
        </p:txBody>
      </p:sp>
    </p:spTree>
    <p:extLst>
      <p:ext uri="{BB962C8B-B14F-4D97-AF65-F5344CB8AC3E}">
        <p14:creationId xmlns:p14="http://schemas.microsoft.com/office/powerpoint/2010/main" val="248818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 Up</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264575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317731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178791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2-3</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182816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53200" y="1600201"/>
            <a:ext cx="1811536" cy="2415382"/>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200400"/>
            <a:ext cx="2571750" cy="3429000"/>
          </a:xfrm>
          <a:prstGeom prst="rect">
            <a:avLst/>
          </a:prstGeom>
        </p:spPr>
      </p:pic>
    </p:spTree>
    <p:extLst>
      <p:ext uri="{BB962C8B-B14F-4D97-AF65-F5344CB8AC3E}">
        <p14:creationId xmlns:p14="http://schemas.microsoft.com/office/powerpoint/2010/main" val="128733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4-5</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102512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5-6</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21946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3538" y="1955366"/>
            <a:ext cx="3290685" cy="4387580"/>
          </a:xfrm>
          <a:prstGeom prst="rect">
            <a:avLst/>
          </a:prstGeom>
        </p:spPr>
      </p:pic>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1000" y="1524000"/>
            <a:ext cx="2544653" cy="3392871"/>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096000" y="1676400"/>
            <a:ext cx="2522647" cy="3363529"/>
          </a:xfrm>
        </p:spPr>
      </p:pic>
      <p:sp>
        <p:nvSpPr>
          <p:cNvPr id="2" name="Title 1"/>
          <p:cNvSpPr>
            <a:spLocks noGrp="1"/>
          </p:cNvSpPr>
          <p:nvPr>
            <p:ph type="title"/>
          </p:nvPr>
        </p:nvSpPr>
        <p:spPr/>
        <p:txBody>
          <a:bodyPr/>
          <a:lstStyle/>
          <a:p>
            <a:r>
              <a:rPr lang="en-US" dirty="0" smtClean="0"/>
              <a:t>Week 5-6</a:t>
            </a:r>
            <a:endParaRPr lang="en-US" dirty="0"/>
          </a:p>
        </p:txBody>
      </p:sp>
    </p:spTree>
    <p:extLst>
      <p:ext uri="{BB962C8B-B14F-4D97-AF65-F5344CB8AC3E}">
        <p14:creationId xmlns:p14="http://schemas.microsoft.com/office/powerpoint/2010/main" val="1706762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537</Words>
  <Application>Microsoft Office PowerPoint</Application>
  <PresentationFormat>On-screen Show (4:3)</PresentationFormat>
  <Paragraphs>91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How To Raise Market Broilers in your Garage</vt:lpstr>
      <vt:lpstr>Set Up</vt:lpstr>
      <vt:lpstr>Day 1</vt:lpstr>
      <vt:lpstr>Day 1</vt:lpstr>
      <vt:lpstr>Week 2-3</vt:lpstr>
      <vt:lpstr>Week 3</vt:lpstr>
      <vt:lpstr>Week 4-5</vt:lpstr>
      <vt:lpstr>Week 5-6</vt:lpstr>
      <vt:lpstr>Week 5-6</vt:lpstr>
      <vt:lpstr>Week 6-7</vt:lpstr>
      <vt:lpstr>Show Broiler Project Information </vt:lpstr>
      <vt:lpstr>Show Broiler Project Information </vt:lpstr>
      <vt:lpstr>Show Broiler Project Information </vt:lpstr>
      <vt:lpstr>Show Broiler Project Information </vt:lpstr>
      <vt:lpstr>Show Broiler Project Information </vt:lpstr>
      <vt:lpstr> Show Broiler Project Information  </vt:lpstr>
      <vt:lpstr>Show Broiler Project Information </vt:lpstr>
      <vt:lpstr>Show Broiler Project Information </vt:lpstr>
      <vt:lpstr>Show Broiler Project Information </vt:lpstr>
    </vt:vector>
  </TitlesOfParts>
  <Company>Allen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Schertz</dc:creator>
  <cp:lastModifiedBy>Stacy Schertz</cp:lastModifiedBy>
  <cp:revision>6</cp:revision>
  <dcterms:created xsi:type="dcterms:W3CDTF">2013-10-08T17:02:30Z</dcterms:created>
  <dcterms:modified xsi:type="dcterms:W3CDTF">2016-08-23T21:45:11Z</dcterms:modified>
</cp:coreProperties>
</file>